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1" r:id="rId7"/>
    <p:sldId id="260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22094" y="5305141"/>
            <a:ext cx="5747812" cy="821340"/>
          </a:xfrm>
        </p:spPr>
        <p:txBody>
          <a:bodyPr>
            <a:noAutofit/>
          </a:bodyPr>
          <a:lstStyle/>
          <a:p>
            <a:r>
              <a:rPr lang="en-US" sz="4400" dirty="0" smtClean="0">
                <a:latin typeface="Calibri" panose="020F0502020204030204" pitchFamily="34" charset="0"/>
                <a:cs typeface="Calibri" panose="020F0502020204030204" pitchFamily="34" charset="0"/>
              </a:rPr>
              <a:t>Running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Art nation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152" y="342691"/>
            <a:ext cx="9866376" cy="49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6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1142"/>
          </a:xfrm>
        </p:spPr>
      </p:pic>
    </p:spTree>
    <p:extLst>
      <p:ext uri="{BB962C8B-B14F-4D97-AF65-F5344CB8AC3E}">
        <p14:creationId xmlns:p14="http://schemas.microsoft.com/office/powerpoint/2010/main" val="427514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0611" y="2368143"/>
            <a:ext cx="6119653" cy="1049235"/>
          </a:xfrm>
        </p:spPr>
        <p:txBody>
          <a:bodyPr>
            <a:noAutofit/>
          </a:bodyPr>
          <a:lstStyle/>
          <a:p>
            <a:r>
              <a:rPr lang="bg-BG" sz="8800" dirty="0" smtClean="0"/>
              <a:t>Проблем??</a:t>
            </a:r>
            <a:r>
              <a:rPr lang="en-US" sz="8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71893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8917" y="2971800"/>
            <a:ext cx="7050736" cy="623228"/>
          </a:xfrm>
        </p:spPr>
        <p:txBody>
          <a:bodyPr>
            <a:noAutofit/>
          </a:bodyPr>
          <a:lstStyle/>
          <a:p>
            <a:r>
              <a:rPr lang="bg-BG" sz="6600" dirty="0" smtClean="0"/>
              <a:t>Нашето решение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478353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8334376" cy="33387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8762"/>
            <a:ext cx="8334375" cy="35192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97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8" y="1960868"/>
            <a:ext cx="9603275" cy="3450613"/>
          </a:xfrm>
        </p:spPr>
        <p:txBody>
          <a:bodyPr/>
          <a:lstStyle/>
          <a:p>
            <a:r>
              <a:rPr lang="bg-BG" dirty="0" smtClean="0"/>
              <a:t>Радо да не пие Бира, за да ни е частно такси!</a:t>
            </a:r>
          </a:p>
          <a:p>
            <a:r>
              <a:rPr lang="bg-BG" dirty="0" smtClean="0"/>
              <a:t> Радо вече е пил Бира и за това трябва да си хванем такси!</a:t>
            </a:r>
          </a:p>
          <a:p>
            <a:r>
              <a:rPr lang="bg-BG" dirty="0" smtClean="0"/>
              <a:t>Скритите спирки и кой градски транспорт минава от там ???</a:t>
            </a:r>
          </a:p>
          <a:p>
            <a:r>
              <a:rPr lang="bg-BG" dirty="0" smtClean="0"/>
              <a:t>Или ще вървим 20 км. </a:t>
            </a:r>
            <a:r>
              <a:rPr lang="bg-BG" dirty="0"/>
              <a:t>п</a:t>
            </a:r>
            <a:r>
              <a:rPr lang="bg-BG" dirty="0" smtClean="0"/>
              <a:t>еша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42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1625" y="877671"/>
            <a:ext cx="2343181" cy="521361"/>
          </a:xfrm>
        </p:spPr>
        <p:txBody>
          <a:bodyPr>
            <a:normAutofit fontScale="90000"/>
          </a:bodyPr>
          <a:lstStyle/>
          <a:p>
            <a:r>
              <a:rPr lang="bg-BG" dirty="0" smtClean="0"/>
              <a:t>Бъдещето!!!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bg-BG" dirty="0" smtClean="0"/>
              <a:t>Резервации за ресторанти </a:t>
            </a:r>
          </a:p>
          <a:p>
            <a:pPr marL="457200" indent="-457200">
              <a:buFont typeface="+mj-lt"/>
              <a:buAutoNum type="arabicPeriod"/>
            </a:pPr>
            <a:r>
              <a:rPr lang="bg-BG" dirty="0" smtClean="0"/>
              <a:t>Закупуване на билети и запазване на места в кино,театър и т.н.</a:t>
            </a:r>
            <a:endParaRPr lang="bg-BG" dirty="0"/>
          </a:p>
          <a:p>
            <a:pPr marL="457200" indent="-457200">
              <a:buFont typeface="+mj-lt"/>
              <a:buAutoNum type="arabicPeriod"/>
            </a:pPr>
            <a:r>
              <a:rPr lang="bg-BG" dirty="0" smtClean="0"/>
              <a:t>Най-пълни заведения и най-натоварено време и спирки на градския транспорт 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bg-BG" dirty="0" smtClean="0"/>
              <a:t>По-добро планиране на времето</a:t>
            </a:r>
          </a:p>
          <a:p>
            <a:pPr marL="457200" indent="-457200">
              <a:buFont typeface="+mj-lt"/>
              <a:buAutoNum type="arabicPeriod"/>
            </a:pPr>
            <a:r>
              <a:rPr lang="bg-BG" dirty="0" smtClean="0"/>
              <a:t>Сравнение на </a:t>
            </a:r>
            <a:r>
              <a:rPr lang="en-US" dirty="0" smtClean="0"/>
              <a:t>CO2 </a:t>
            </a:r>
            <a:r>
              <a:rPr lang="bg-BG" dirty="0" smtClean="0"/>
              <a:t>между Кола и Градски Транспорт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7136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9600" dirty="0" smtClean="0"/>
              <a:t>         Q&amp;A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462417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267</TotalTime>
  <Words>94</Words>
  <Application>Microsoft Office PowerPoint</Application>
  <PresentationFormat>Widescreen</PresentationFormat>
  <Paragraphs>14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Gallery</vt:lpstr>
      <vt:lpstr>PowerPoint Presentation</vt:lpstr>
      <vt:lpstr>PowerPoint Presentation</vt:lpstr>
      <vt:lpstr>Проблем???</vt:lpstr>
      <vt:lpstr>Нашето решение</vt:lpstr>
      <vt:lpstr>PowerPoint Presentation</vt:lpstr>
      <vt:lpstr>PowerPoint Presentation</vt:lpstr>
      <vt:lpstr>Бъдещето!!!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Kolev</dc:creator>
  <cp:lastModifiedBy>Alexander Kolev</cp:lastModifiedBy>
  <cp:revision>17</cp:revision>
  <dcterms:created xsi:type="dcterms:W3CDTF">2018-12-02T08:51:04Z</dcterms:created>
  <dcterms:modified xsi:type="dcterms:W3CDTF">2018-12-02T13:18:41Z</dcterms:modified>
</cp:coreProperties>
</file>

<file path=docProps/thumbnail.jpeg>
</file>